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65" r:id="rId4"/>
    <p:sldId id="263" r:id="rId5"/>
    <p:sldId id="261" r:id="rId6"/>
    <p:sldId id="259" r:id="rId7"/>
    <p:sldId id="264" r:id="rId8"/>
    <p:sldId id="258" r:id="rId9"/>
    <p:sldId id="25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3"/>
    <p:restoredTop sz="94660"/>
  </p:normalViewPr>
  <p:slideViewPr>
    <p:cSldViewPr snapToGrid="0" snapToObjects="1">
      <p:cViewPr varScale="1">
        <p:scale>
          <a:sx n="188" d="100"/>
          <a:sy n="188" d="100"/>
        </p:scale>
        <p:origin x="200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2AE2F-3DC1-4047-B481-133884AAE900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A1EAE-A93A-164B-9118-4B52C9577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2AE2F-3DC1-4047-B481-133884AAE900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A1EAE-A93A-164B-9118-4B52C9577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1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2AE2F-3DC1-4047-B481-133884AAE900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A1EAE-A93A-164B-9118-4B52C9577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0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2AE2F-3DC1-4047-B481-133884AAE900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A1EAE-A93A-164B-9118-4B52C9577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50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2AE2F-3DC1-4047-B481-133884AAE900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A1EAE-A93A-164B-9118-4B52C9577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56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2AE2F-3DC1-4047-B481-133884AAE900}" type="datetimeFigureOut">
              <a:rPr lang="en-US" smtClean="0"/>
              <a:t>6/17/20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A1EAE-A93A-164B-9118-4B52C9577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08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2AE2F-3DC1-4047-B481-133884AAE900}" type="datetimeFigureOut">
              <a:rPr lang="en-US" smtClean="0"/>
              <a:t>6/17/20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A1EAE-A93A-164B-9118-4B52C9577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4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2AE2F-3DC1-4047-B481-133884AAE900}" type="datetimeFigureOut">
              <a:rPr lang="en-US" smtClean="0"/>
              <a:t>6/17/20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A1EAE-A93A-164B-9118-4B52C9577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3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2AE2F-3DC1-4047-B481-133884AAE900}" type="datetimeFigureOut">
              <a:rPr lang="en-US" smtClean="0"/>
              <a:t>6/17/20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A1EAE-A93A-164B-9118-4B52C9577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2AE2F-3DC1-4047-B481-133884AAE900}" type="datetimeFigureOut">
              <a:rPr lang="en-US" smtClean="0"/>
              <a:t>6/17/20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A1EAE-A93A-164B-9118-4B52C9577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2AE2F-3DC1-4047-B481-133884AAE900}" type="datetimeFigureOut">
              <a:rPr lang="en-US" smtClean="0"/>
              <a:t>6/17/20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A1EAE-A93A-164B-9118-4B52C9577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7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2AE2F-3DC1-4047-B481-133884AAE900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A1EAE-A93A-164B-9118-4B52C9577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0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368300"/>
            <a:ext cx="108585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43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" y="657106"/>
            <a:ext cx="11597584" cy="4983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720" y="5781040"/>
            <a:ext cx="1185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Drains are connected to the Main Drain (outflows to </a:t>
            </a:r>
            <a:r>
              <a:rPr lang="en-US" b="1" dirty="0" err="1"/>
              <a:t>Ballona</a:t>
            </a:r>
            <a:r>
              <a:rPr lang="en-US" b="1" dirty="0"/>
              <a:t> Channel from the marsh—seen below as long </a:t>
            </a:r>
            <a:r>
              <a:rPr lang="en-US" b="1" dirty="0" smtClean="0"/>
              <a:t>red arrows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204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alentines Short for CalGem 6.18.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320" y="234751"/>
            <a:ext cx="11115040" cy="624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1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6095"/>
            <a:ext cx="11297920" cy="639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27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163602"/>
            <a:ext cx="11714480" cy="652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82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VI_48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710" y="152718"/>
            <a:ext cx="8128000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54720" y="152718"/>
            <a:ext cx="3413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University City Syndicate Leaking,</a:t>
            </a:r>
          </a:p>
          <a:p>
            <a:r>
              <a:rPr lang="en-US" b="1" dirty="0" smtClean="0"/>
              <a:t>Out </a:t>
            </a:r>
            <a:r>
              <a:rPr lang="en-US" b="1" dirty="0" err="1" smtClean="0"/>
              <a:t>Gasing</a:t>
            </a:r>
            <a:r>
              <a:rPr lang="en-US" b="1" dirty="0" smtClean="0"/>
              <a:t> Well </a:t>
            </a:r>
            <a:r>
              <a:rPr lang="en-US" b="1" dirty="0" err="1" smtClean="0"/>
              <a:t>Reabandoned</a:t>
            </a:r>
            <a:endParaRPr lang="en-US" b="1" dirty="0" smtClean="0"/>
          </a:p>
          <a:p>
            <a:r>
              <a:rPr lang="en-US" b="1" dirty="0" smtClean="0"/>
              <a:t>In 2001 in the Freshwater Marsh,</a:t>
            </a:r>
          </a:p>
          <a:p>
            <a:r>
              <a:rPr lang="en-US" b="1" dirty="0" smtClean="0"/>
              <a:t>Playa del Rey, California.</a:t>
            </a:r>
          </a:p>
          <a:p>
            <a:endParaRPr lang="en-US" b="1" dirty="0"/>
          </a:p>
          <a:p>
            <a:r>
              <a:rPr lang="en-US" b="1" dirty="0" smtClean="0"/>
              <a:t>Location on Jefferson and Lincoln.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6503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0"/>
            <a:ext cx="9720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92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96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1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93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50</Words>
  <Application>Microsoft Macintosh PowerPoint</Application>
  <PresentationFormat>Widescreen</PresentationFormat>
  <Paragraphs>7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jeanette@culverevents.com</dc:creator>
  <cp:lastModifiedBy>jeanette@culverevents.com</cp:lastModifiedBy>
  <cp:revision>5</cp:revision>
  <dcterms:created xsi:type="dcterms:W3CDTF">2020-06-17T23:29:51Z</dcterms:created>
  <dcterms:modified xsi:type="dcterms:W3CDTF">2020-06-18T03:32:03Z</dcterms:modified>
</cp:coreProperties>
</file>